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EFD9BB2-7430-4C39-BDDC-841200B82BE4}" type="datetimeFigureOut">
              <a:rPr lang="pl-PL" smtClean="0"/>
              <a:t>2020-02-11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49C29E-0972-4529-9087-71F70BB716E5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 xmlns:p14="http://schemas.microsoft.com/office/powerpoint/2010/main">
    <mc:Choice Requires="p14">
      <p:transition p14:dur="250">
        <p14:reveal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pl.wikipedia.org/wiki/199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Jadwiga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Korczakowska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„Spotkanie nad </a:t>
            </a:r>
            <a:r>
              <a:rPr lang="pl-PL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morzem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6400800" cy="1473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Opracowała: Janina </a:t>
            </a:r>
            <a:r>
              <a:rPr lang="pl-PL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Regulicka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klasa IV b</a:t>
            </a:r>
            <a:endParaRPr lang="pl-P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47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8849">
        <p14:reveal/>
      </p:transition>
    </mc:Choice>
    <mc:Fallback xmlns="">
      <p:transition spd="slow" advTm="884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340768"/>
            <a:ext cx="2520279" cy="353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347864" y="1711223"/>
            <a:ext cx="5400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Jadwiga Korczakowska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Urodzona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6 lutego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1906 r.</a:t>
            </a:r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Zmarła: 18 grudnia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1994 r.</a:t>
            </a:r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Polska pisarka, autorka wierszy, opowiadań i książek dla dzieci. Należy do klasyków gatunku. Wydała blisko 50 pozycji książkowych (w tym zbiory opowiadań, wiersze). Jest także autorką utworów scenicznych, scenariuszy i słuchowisk. Pisywała do wszystkich czasopism dziecięcych</a:t>
            </a:r>
            <a:r>
              <a:rPr lang="pl-PL" dirty="0"/>
              <a:t>.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392564" y="4916292"/>
            <a:ext cx="8208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Niektóre </a:t>
            </a:r>
            <a:r>
              <a:rPr lang="pl-PL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dzieła: 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Chiński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dwór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1936), Krokusy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(1936; 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wiersze),Dzieci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podwórka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1939), Pałac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 gruszą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1948), Dwie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Marysie (1951; baśń 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sceniczna), Mateuszek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(1952; scenariusz do filmu 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animowanego), Bułeczka (1957), </a:t>
            </a:r>
            <a:r>
              <a:rPr lang="pl-PL" sz="1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 nad morzem</a:t>
            </a:r>
            <a:r>
              <a:rPr lang="pl-PL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l-PL" sz="1600" b="1" i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l-PL" sz="1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1962)</a:t>
            </a:r>
            <a:r>
              <a:rPr lang="pl-PL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Żuczek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Marsjanie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1964), Otwarte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drzwi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1967), Przygody Joanny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1967), Mały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1968), Filipek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1977), Zabawa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chowanego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1978), </a:t>
            </a:r>
            <a:r>
              <a:rPr lang="pl-PL" sz="1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Czaruszkowo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1980),  Wakacje 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Borkach (</a:t>
            </a:r>
            <a:r>
              <a:rPr lang="pl-PL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1980), Smyk</a:t>
            </a:r>
            <a:r>
              <a:rPr lang="pl-P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(1981)</a:t>
            </a:r>
          </a:p>
          <a:p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52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61005">
        <p14:reveal/>
      </p:transition>
    </mc:Choice>
    <mc:Fallback xmlns="">
      <p:transition spd="slow" advTm="6100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760411" cy="409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430721" y="2924944"/>
            <a:ext cx="540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Spotkanie nad morzem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powieść dla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dzieci, po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 pierwszy została wydana w 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1962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roku przez Naszą Księgarnię. </a:t>
            </a:r>
            <a:endParaRPr lang="pl-P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niezwykłej przyjaźni między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dwiema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dziewczynkami - Danusią i Elzą.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032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6001">
        <p14:reveal/>
      </p:transition>
    </mc:Choice>
    <mc:Fallback xmlns="">
      <p:transition spd="slow" advTm="160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93420" y="1360011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u="sng" dirty="0" smtClean="0"/>
              <a:t>BOHATEROWIE: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Danusia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- 9 lat, samolubna, wiecznie niezadowolona, jedynaczka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mama Danusi - miła, tajemnicza, skromna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Jerzy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tata Danusi - zapracowany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Babcia </a:t>
            </a:r>
            <a:r>
              <a:rPr lang="pl-P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Bunia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troskliwa, zaniepokojona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Pani Ada Rudzka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rozgadana, miła, troskliwa, tajemnicza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syn dozorcy - duży, silny, nieustraszony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Elza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niewidoma, miła, spokojna, rozśpiewana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Franciszka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gosposia - naburmuszona, miła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 Budziszowie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mili, uprzejmi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Pani Łucja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nadęta, zadzierająca nosa</a:t>
            </a:r>
          </a:p>
          <a:p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Artur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uprzejmy, miły, wesoły</a:t>
            </a:r>
          </a:p>
        </p:txBody>
      </p:sp>
    </p:spTree>
    <p:extLst>
      <p:ext uri="{BB962C8B-B14F-4D97-AF65-F5344CB8AC3E}">
        <p14:creationId xmlns:p14="http://schemas.microsoft.com/office/powerpoint/2010/main" val="237986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6218">
        <p14:reveal/>
      </p:transition>
    </mc:Choice>
    <mc:Fallback xmlns="">
      <p:transition spd="slow" advTm="462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539552" y="1556792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Książka opowiada o dziewięcioletniej samolubnej i wiecznie niezadowolonej Danusi. Życie dziewczynki odmieniła poznana nad morzem Elza. Dziewczynki poznały się i zostały przyjaciółkami. Kiedy Danusia dowiedziała się że Elza jest niewidoma była bardzo smutna </a:t>
            </a:r>
            <a:b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współczuła jej. W końcu po wielu wspólnie spędzonych dniach pogodziła się z tym, że Elza nie widzi. Wkrótce Danusia musiała wyjechać do Torunia, okazało się że razem z nią jedzie Elza. Wielka radość ogarnęła Danusię. </a:t>
            </a:r>
          </a:p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Akcja książki rozgrywa się w lipcu i sierpniu, w czasie wakacji. Wydarzenia te działy się w Toruniu i nad morzem.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Znalezione obrazy dla zapytania: morz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72" y="4726890"/>
            <a:ext cx="2546639" cy="169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nalezione obrazy dla zapytania: morz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657" y="4726891"/>
            <a:ext cx="2542662" cy="169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7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4456">
        <p14:reveal/>
      </p:transition>
    </mc:Choice>
    <mc:Fallback xmlns="">
      <p:transition spd="slow" advTm="444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2695636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roku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1994"/>
              </a:rPr>
              <a:t>1994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powstała telewizyjna adaptacja 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powieści.</a:t>
            </a:r>
            <a:r>
              <a:rPr lang="pl-PL" dirty="0"/>
              <a:t> 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39552" y="1580707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CIEKAWOSTKA</a:t>
            </a:r>
            <a:endParaRPr lang="pl-PL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Znalezione obrazy dla zapytania: ROLKA FILMOW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84984"/>
            <a:ext cx="476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1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1027">
        <p14:reveal/>
      </p:transition>
    </mc:Choice>
    <mc:Fallback xmlns="">
      <p:transition spd="slow" advTm="110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</TotalTime>
  <Words>211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Kształt fali</vt:lpstr>
      <vt:lpstr>Jadwiga Korczakowska „Spotkanie nad morzem”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Jadwiga Korczakowska „Spotkanie nad morzem”</dc:title>
  <dc:creator>Iwonka</dc:creator>
  <cp:lastModifiedBy>Iwonka</cp:lastModifiedBy>
  <cp:revision>24</cp:revision>
  <dcterms:created xsi:type="dcterms:W3CDTF">2020-02-09T14:50:46Z</dcterms:created>
  <dcterms:modified xsi:type="dcterms:W3CDTF">2020-02-11T19:23:57Z</dcterms:modified>
</cp:coreProperties>
</file>